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53C95D-8CF3-4A26-BD3D-84950E4C8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8C7CAC5-3D63-4F7E-9DA5-AEA59B10F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B09C0D-92E4-46E9-8435-9CDAED957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4473-3CA6-4738-9D4F-8E1CE78C0FED}" type="datetimeFigureOut">
              <a:rPr lang="pt-BR" smtClean="0"/>
              <a:t>17/02/2022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C92E9D-00F7-44D6-B596-5B52B6C6A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31BC5FA-86BC-43E9-BA35-7AC3B8B8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1F03-854C-4916-92FD-D0312FDBDB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9915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355809-86CF-4308-BDA5-67B041741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1FDD839-3087-4451-9DD3-B6DAC14CF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7DBDB6-0C40-43F0-B598-690222B44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4473-3CA6-4738-9D4F-8E1CE78C0FED}" type="datetimeFigureOut">
              <a:rPr lang="pt-BR" smtClean="0"/>
              <a:t>17/02/2022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3A1633-1E63-42D7-9F40-CBB60AA94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552F14-4F2A-4A9E-9815-2B81F4235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1F03-854C-4916-92FD-D0312FDBDB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5909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8210804-7CCF-48E2-8136-5F1BDF4EB3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102329C-E38C-41CB-A743-4D6812C43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E751DD-48DC-4FCE-9A65-A38474E84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4473-3CA6-4738-9D4F-8E1CE78C0FED}" type="datetimeFigureOut">
              <a:rPr lang="pt-BR" smtClean="0"/>
              <a:t>17/02/2022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A2227C-61FD-40A1-B1D5-8FA86253E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9BE789-750F-4532-99FD-A51C87EDA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1F03-854C-4916-92FD-D0312FDBDB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808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31F501-D837-4CC5-AA7F-4B4B7A4C0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608BAF-2651-446A-9ED0-D0F76786A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BFB014-EA60-4681-9881-9D346A527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4473-3CA6-4738-9D4F-8E1CE78C0FED}" type="datetimeFigureOut">
              <a:rPr lang="pt-BR" smtClean="0"/>
              <a:t>17/02/2022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8B2635-30D5-4670-855D-A31D97B71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AF2D9C-722B-422F-B0AD-4F3CC45C9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1F03-854C-4916-92FD-D0312FDBDB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1708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C4DB4A-EB1E-4EAE-833C-3E803945C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62F2FBA-35C4-41BE-B012-5934EBF83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010BFF-AAC3-457F-BC3F-2DD2BFBF4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4473-3CA6-4738-9D4F-8E1CE78C0FED}" type="datetimeFigureOut">
              <a:rPr lang="pt-BR" smtClean="0"/>
              <a:t>17/02/2022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8B31E3-E13D-461B-A840-F249D3505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5ADEAE0-8434-48EB-A760-F50A0E1A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1F03-854C-4916-92FD-D0312FDBDB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6580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AC166-434C-415D-82F4-87883F53C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BA177D-D511-4EBB-AAFF-3900D51793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73A294F-2156-46E1-BA97-E160250F0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22F06E4-81F9-42A2-BB13-AA431F12E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4473-3CA6-4738-9D4F-8E1CE78C0FED}" type="datetimeFigureOut">
              <a:rPr lang="pt-BR" smtClean="0"/>
              <a:t>17/02/2022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637C998-4171-4254-B330-3BE0EB51E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91F1A6-2C80-42B1-B222-C9C2107E7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1F03-854C-4916-92FD-D0312FDBDB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202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DEACA-3A06-4808-AF6E-13636B4FA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CF8DABC-7A10-4937-ABF3-555C8B42B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6BD291F-DBED-4324-8D54-AAE2B04E9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393765F-0855-48B0-986D-91A23DCC45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8CB806C-1C78-456F-A8B7-15FE38D094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ABB8B14-495E-456F-8F17-A451B8F4A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4473-3CA6-4738-9D4F-8E1CE78C0FED}" type="datetimeFigureOut">
              <a:rPr lang="pt-BR" smtClean="0"/>
              <a:t>17/02/2022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3BD92EB-5962-46E0-BAA1-ACC7883C4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D2734CC-B1E0-4212-A920-D9F26743D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1F03-854C-4916-92FD-D0312FDBDB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2564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1A2A2-BD0C-4A4E-B4C8-A9BC5CFCD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C7DF48E-0960-4F46-8E8C-5176EC71D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4473-3CA6-4738-9D4F-8E1CE78C0FED}" type="datetimeFigureOut">
              <a:rPr lang="pt-BR" smtClean="0"/>
              <a:t>17/02/2022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B04ACF4-4363-4604-B84C-C260DF7C6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896DBE7-4A35-43E9-BB8A-EBD80869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1F03-854C-4916-92FD-D0312FDBDB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8959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D63741A-0C22-4791-AFAB-18197E236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4473-3CA6-4738-9D4F-8E1CE78C0FED}" type="datetimeFigureOut">
              <a:rPr lang="pt-BR" smtClean="0"/>
              <a:t>17/02/2022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1B12B26-3FAF-4051-A1B4-8EA34CE00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41C07D4-3ECE-460C-B847-AD0099C7B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1F03-854C-4916-92FD-D0312FDBDB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356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289625-F28C-4CC8-A645-FA191B375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F18615-DDBE-4F69-9661-F48793BF0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03704C9-5469-473E-9D56-4E5B609E8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5A316AE-92F3-409E-9641-1573D3FC3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4473-3CA6-4738-9D4F-8E1CE78C0FED}" type="datetimeFigureOut">
              <a:rPr lang="pt-BR" smtClean="0"/>
              <a:t>17/02/2022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7B3D5F3-DFBC-4553-AB26-EBBDCAF66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1CF6086-08F1-4661-835D-F04E71D3D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1F03-854C-4916-92FD-D0312FDBDB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2015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C0AA70-88E3-42D0-8E07-A8123B96C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97289FA-C7C8-4516-BF53-D637E422E2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4D9A52F-6C3D-41AC-ADBF-BF00742ED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0BF1525-43D2-47AC-8557-5CE73FF65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4473-3CA6-4738-9D4F-8E1CE78C0FED}" type="datetimeFigureOut">
              <a:rPr lang="pt-BR" smtClean="0"/>
              <a:t>17/02/2022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E106A1E-D5C5-4375-A3AC-2FAD0B7A2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77E1508-75DF-4019-8CF9-6F2DE9FD8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1F03-854C-4916-92FD-D0312FDBDB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9887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A9EF18-5B1D-4654-8B18-33525F499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B24AFC2-2859-4E1B-B621-FF8549105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267BBA-1F8E-4B42-9C9C-1B32B4EAE3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04473-3CA6-4738-9D4F-8E1CE78C0FED}" type="datetimeFigureOut">
              <a:rPr lang="pt-BR" smtClean="0"/>
              <a:t>17/02/2022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EC0412-E687-49AA-827F-2B722243D8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7D0CDF-D51A-4602-B038-2DFEE2DA1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1F03-854C-4916-92FD-D0312FDBDB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3681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45B14A-4EB8-464A-AEBE-CD764FACF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8633" y="2538209"/>
            <a:ext cx="9144000" cy="2387600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5423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789B60-A538-414D-860C-A76A64583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4413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039EF4-EFDE-4AB6-ABC8-93AA81EE5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CD3908-5B33-4838-8716-D1C9EC2B4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3889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ADRIANA GOIS DE SOUZA</dc:creator>
  <cp:lastModifiedBy>ADRIANA GOIS DE SOUZA</cp:lastModifiedBy>
  <cp:revision>1</cp:revision>
  <dcterms:created xsi:type="dcterms:W3CDTF">2022-02-17T23:01:26Z</dcterms:created>
  <dcterms:modified xsi:type="dcterms:W3CDTF">2022-02-17T23:54:08Z</dcterms:modified>
</cp:coreProperties>
</file>