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9" r:id="rId2"/>
  </p:sldIdLst>
  <p:sldSz cx="18003838" cy="32404050"/>
  <p:notesSz cx="6858000" cy="9144000"/>
  <p:defaultTextStyle>
    <a:defPPr>
      <a:defRPr lang="pt-BR"/>
    </a:defPPr>
    <a:lvl1pPr marL="0" algn="l" defTabSz="792304" rtl="0" eaLnBrk="1" latinLnBrk="0" hangingPunct="1">
      <a:defRPr sz="1560" kern="1200">
        <a:solidFill>
          <a:schemeClr val="tx1"/>
        </a:solidFill>
        <a:latin typeface="+mn-lt"/>
        <a:ea typeface="+mn-ea"/>
        <a:cs typeface="+mn-cs"/>
      </a:defRPr>
    </a:lvl1pPr>
    <a:lvl2pPr marL="396152" algn="l" defTabSz="792304" rtl="0" eaLnBrk="1" latinLnBrk="0" hangingPunct="1">
      <a:defRPr sz="1560" kern="1200">
        <a:solidFill>
          <a:schemeClr val="tx1"/>
        </a:solidFill>
        <a:latin typeface="+mn-lt"/>
        <a:ea typeface="+mn-ea"/>
        <a:cs typeface="+mn-cs"/>
      </a:defRPr>
    </a:lvl2pPr>
    <a:lvl3pPr marL="792304" algn="l" defTabSz="792304" rtl="0" eaLnBrk="1" latinLnBrk="0" hangingPunct="1">
      <a:defRPr sz="1560" kern="1200">
        <a:solidFill>
          <a:schemeClr val="tx1"/>
        </a:solidFill>
        <a:latin typeface="+mn-lt"/>
        <a:ea typeface="+mn-ea"/>
        <a:cs typeface="+mn-cs"/>
      </a:defRPr>
    </a:lvl3pPr>
    <a:lvl4pPr marL="1188455" algn="l" defTabSz="792304" rtl="0" eaLnBrk="1" latinLnBrk="0" hangingPunct="1">
      <a:defRPr sz="1560" kern="1200">
        <a:solidFill>
          <a:schemeClr val="tx1"/>
        </a:solidFill>
        <a:latin typeface="+mn-lt"/>
        <a:ea typeface="+mn-ea"/>
        <a:cs typeface="+mn-cs"/>
      </a:defRPr>
    </a:lvl4pPr>
    <a:lvl5pPr marL="1584607" algn="l" defTabSz="792304" rtl="0" eaLnBrk="1" latinLnBrk="0" hangingPunct="1">
      <a:defRPr sz="1560" kern="1200">
        <a:solidFill>
          <a:schemeClr val="tx1"/>
        </a:solidFill>
        <a:latin typeface="+mn-lt"/>
        <a:ea typeface="+mn-ea"/>
        <a:cs typeface="+mn-cs"/>
      </a:defRPr>
    </a:lvl5pPr>
    <a:lvl6pPr marL="1980759" algn="l" defTabSz="792304" rtl="0" eaLnBrk="1" latinLnBrk="0" hangingPunct="1">
      <a:defRPr sz="1560" kern="1200">
        <a:solidFill>
          <a:schemeClr val="tx1"/>
        </a:solidFill>
        <a:latin typeface="+mn-lt"/>
        <a:ea typeface="+mn-ea"/>
        <a:cs typeface="+mn-cs"/>
      </a:defRPr>
    </a:lvl6pPr>
    <a:lvl7pPr marL="2376911" algn="l" defTabSz="792304" rtl="0" eaLnBrk="1" latinLnBrk="0" hangingPunct="1">
      <a:defRPr sz="1560" kern="1200">
        <a:solidFill>
          <a:schemeClr val="tx1"/>
        </a:solidFill>
        <a:latin typeface="+mn-lt"/>
        <a:ea typeface="+mn-ea"/>
        <a:cs typeface="+mn-cs"/>
      </a:defRPr>
    </a:lvl7pPr>
    <a:lvl8pPr marL="2773063" algn="l" defTabSz="792304" rtl="0" eaLnBrk="1" latinLnBrk="0" hangingPunct="1">
      <a:defRPr sz="1560" kern="1200">
        <a:solidFill>
          <a:schemeClr val="tx1"/>
        </a:solidFill>
        <a:latin typeface="+mn-lt"/>
        <a:ea typeface="+mn-ea"/>
        <a:cs typeface="+mn-cs"/>
      </a:defRPr>
    </a:lvl8pPr>
    <a:lvl9pPr marL="3169214" algn="l" defTabSz="792304" rtl="0" eaLnBrk="1" latinLnBrk="0" hangingPunct="1">
      <a:defRPr sz="15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42" d="100"/>
          <a:sy n="42" d="100"/>
        </p:scale>
        <p:origin x="-948" y="-126"/>
      </p:cViewPr>
      <p:guideLst>
        <p:guide orient="horz" pos="10206"/>
        <p:guide pos="567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de notas</a:t>
            </a:r>
          </a:p>
        </p:txBody>
      </p:sp>
      <p:sp>
        <p:nvSpPr>
          <p:cNvPr id="40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t-B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&lt;cabeçalho&gt;</a:t>
            </a:r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pt-B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&lt;data/hora&gt;</a:t>
            </a:r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pt-B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&lt;rodapé&gt;</a:t>
            </a:r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4BE33AC6-BFB5-4417-B886-20D349432F5E}" type="slidenum">
              <a:rPr lang="pt-B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/>
              <a:t>‹nº›</a:t>
            </a:fld>
            <a:endParaRPr lang="pt-B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792304" rtl="0" eaLnBrk="1" latinLnBrk="0" hangingPunct="1">
      <a:defRPr sz="1040" kern="1200">
        <a:solidFill>
          <a:schemeClr val="tx1"/>
        </a:solidFill>
        <a:latin typeface="+mn-lt"/>
        <a:ea typeface="+mn-ea"/>
        <a:cs typeface="+mn-cs"/>
      </a:defRPr>
    </a:lvl1pPr>
    <a:lvl2pPr marL="396152" algn="l" defTabSz="792304" rtl="0" eaLnBrk="1" latinLnBrk="0" hangingPunct="1">
      <a:defRPr sz="1040" kern="1200">
        <a:solidFill>
          <a:schemeClr val="tx1"/>
        </a:solidFill>
        <a:latin typeface="+mn-lt"/>
        <a:ea typeface="+mn-ea"/>
        <a:cs typeface="+mn-cs"/>
      </a:defRPr>
    </a:lvl2pPr>
    <a:lvl3pPr marL="792304" algn="l" defTabSz="792304" rtl="0" eaLnBrk="1" latinLnBrk="0" hangingPunct="1">
      <a:defRPr sz="1040" kern="1200">
        <a:solidFill>
          <a:schemeClr val="tx1"/>
        </a:solidFill>
        <a:latin typeface="+mn-lt"/>
        <a:ea typeface="+mn-ea"/>
        <a:cs typeface="+mn-cs"/>
      </a:defRPr>
    </a:lvl3pPr>
    <a:lvl4pPr marL="1188455" algn="l" defTabSz="792304" rtl="0" eaLnBrk="1" latinLnBrk="0" hangingPunct="1">
      <a:defRPr sz="1040" kern="1200">
        <a:solidFill>
          <a:schemeClr val="tx1"/>
        </a:solidFill>
        <a:latin typeface="+mn-lt"/>
        <a:ea typeface="+mn-ea"/>
        <a:cs typeface="+mn-cs"/>
      </a:defRPr>
    </a:lvl4pPr>
    <a:lvl5pPr marL="1584607" algn="l" defTabSz="792304" rtl="0" eaLnBrk="1" latinLnBrk="0" hangingPunct="1">
      <a:defRPr sz="1040" kern="1200">
        <a:solidFill>
          <a:schemeClr val="tx1"/>
        </a:solidFill>
        <a:latin typeface="+mn-lt"/>
        <a:ea typeface="+mn-ea"/>
        <a:cs typeface="+mn-cs"/>
      </a:defRPr>
    </a:lvl5pPr>
    <a:lvl6pPr marL="1980759" algn="l" defTabSz="792304" rtl="0" eaLnBrk="1" latinLnBrk="0" hangingPunct="1">
      <a:defRPr sz="1040" kern="1200">
        <a:solidFill>
          <a:schemeClr val="tx1"/>
        </a:solidFill>
        <a:latin typeface="+mn-lt"/>
        <a:ea typeface="+mn-ea"/>
        <a:cs typeface="+mn-cs"/>
      </a:defRPr>
    </a:lvl6pPr>
    <a:lvl7pPr marL="2376911" algn="l" defTabSz="792304" rtl="0" eaLnBrk="1" latinLnBrk="0" hangingPunct="1">
      <a:defRPr sz="1040" kern="1200">
        <a:solidFill>
          <a:schemeClr val="tx1"/>
        </a:solidFill>
        <a:latin typeface="+mn-lt"/>
        <a:ea typeface="+mn-ea"/>
        <a:cs typeface="+mn-cs"/>
      </a:defRPr>
    </a:lvl7pPr>
    <a:lvl8pPr marL="2773063" algn="l" defTabSz="792304" rtl="0" eaLnBrk="1" latinLnBrk="0" hangingPunct="1">
      <a:defRPr sz="1040" kern="1200">
        <a:solidFill>
          <a:schemeClr val="tx1"/>
        </a:solidFill>
        <a:latin typeface="+mn-lt"/>
        <a:ea typeface="+mn-ea"/>
        <a:cs typeface="+mn-cs"/>
      </a:defRPr>
    </a:lvl8pPr>
    <a:lvl9pPr marL="3169214" algn="l" defTabSz="792304" rtl="0" eaLnBrk="1" latinLnBrk="0" hangingPunct="1">
      <a:defRPr sz="10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4960" cy="411336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CustomShape 2"/>
          <p:cNvSpPr/>
          <p:nvPr/>
        </p:nvSpPr>
        <p:spPr>
          <a:xfrm>
            <a:off x="3884760" y="8685360"/>
            <a:ext cx="297036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900020" y="1297443"/>
            <a:ext cx="16201738" cy="5399281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900019" y="7560725"/>
            <a:ext cx="923114" cy="10199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900019" y="18729725"/>
            <a:ext cx="923114" cy="10199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900020" y="1297443"/>
            <a:ext cx="16201738" cy="5399281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900021" y="7560725"/>
            <a:ext cx="450307" cy="10199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1373127" y="7560725"/>
            <a:ext cx="450307" cy="10199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1373127" y="18729725"/>
            <a:ext cx="450307" cy="10199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900021" y="18729725"/>
            <a:ext cx="450307" cy="10199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900020" y="1297443"/>
            <a:ext cx="16201738" cy="5399281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900014" y="7560725"/>
            <a:ext cx="297004" cy="10199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1212318" y="7560725"/>
            <a:ext cx="297004" cy="10199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1524323" y="7560725"/>
            <a:ext cx="297004" cy="10199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1524323" y="18729725"/>
            <a:ext cx="297004" cy="10199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1212318" y="18729725"/>
            <a:ext cx="297004" cy="10199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900014" y="18729725"/>
            <a:ext cx="297004" cy="10199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900020" y="1297443"/>
            <a:ext cx="16201738" cy="5399281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900019" y="7560725"/>
            <a:ext cx="923114" cy="21383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900020" y="1297443"/>
            <a:ext cx="16201738" cy="5399281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900019" y="7560725"/>
            <a:ext cx="923114" cy="21383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900020" y="1297443"/>
            <a:ext cx="16201738" cy="5399281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900021" y="7560725"/>
            <a:ext cx="450307" cy="21383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1373127" y="7560725"/>
            <a:ext cx="450307" cy="21383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900020" y="1297443"/>
            <a:ext cx="16201738" cy="5399281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900020" y="1297440"/>
            <a:ext cx="16201738" cy="25029002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900020" y="1297443"/>
            <a:ext cx="16201738" cy="5399281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900021" y="7560725"/>
            <a:ext cx="450307" cy="10199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900021" y="18729725"/>
            <a:ext cx="450307" cy="10199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1373127" y="7560725"/>
            <a:ext cx="450307" cy="21383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900020" y="1297443"/>
            <a:ext cx="16201738" cy="5399281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900021" y="7560725"/>
            <a:ext cx="450307" cy="21383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1373127" y="7560725"/>
            <a:ext cx="450307" cy="10199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1373127" y="18729725"/>
            <a:ext cx="450307" cy="10199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900020" y="1297443"/>
            <a:ext cx="16201738" cy="5399281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900021" y="7560725"/>
            <a:ext cx="450307" cy="10199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1373127" y="7560725"/>
            <a:ext cx="450307" cy="10199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900019" y="18729725"/>
            <a:ext cx="923114" cy="10199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900020" y="1297443"/>
            <a:ext cx="16201738" cy="5399281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do texto do título</a:t>
            </a:r>
          </a:p>
        </p:txBody>
      </p:sp>
      <p:sp>
        <p:nvSpPr>
          <p:cNvPr id="4" name="PlaceHolder 2"/>
          <p:cNvSpPr>
            <a:spLocks noGrp="1"/>
          </p:cNvSpPr>
          <p:nvPr>
            <p:ph type="body"/>
          </p:nvPr>
        </p:nvSpPr>
        <p:spPr>
          <a:xfrm>
            <a:off x="900019" y="7560725"/>
            <a:ext cx="923114" cy="21383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do texto da estrutura de tópicos</a:t>
            </a:r>
          </a:p>
          <a:p>
            <a:pPr marL="864002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2.º nível da estrutura de tópicos</a:t>
            </a:r>
          </a:p>
          <a:p>
            <a:pPr marL="1296004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3.º nível da estrutura de tópicos</a:t>
            </a:r>
          </a:p>
          <a:p>
            <a:pPr marL="1728004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4.º nível da estrutura de tópicos</a:t>
            </a:r>
          </a:p>
          <a:p>
            <a:pPr marL="2160006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5.º nível da estrutura de tópicos</a:t>
            </a:r>
          </a:p>
          <a:p>
            <a:pPr marL="2592007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6.º nível da estrutura de tópicos</a:t>
            </a:r>
          </a:p>
          <a:p>
            <a:pPr marL="3024008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7.º nível da estrutura de tópicos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1869934" y="7560725"/>
            <a:ext cx="923114" cy="21383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do texto da estrutura de tópicos</a:t>
            </a:r>
          </a:p>
          <a:p>
            <a:pPr marL="864002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2.º nível da estrutura de tópicos</a:t>
            </a:r>
          </a:p>
          <a:p>
            <a:pPr marL="1296004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3.º nível da estrutura de tópicos</a:t>
            </a:r>
          </a:p>
          <a:p>
            <a:pPr marL="1728004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4.º nível da estrutura de tópicos</a:t>
            </a:r>
          </a:p>
          <a:p>
            <a:pPr marL="2160006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5.º nível da estrutura de tópicos</a:t>
            </a:r>
          </a:p>
          <a:p>
            <a:pPr marL="2592007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6.º nível da estrutura de tópicos</a:t>
            </a:r>
          </a:p>
          <a:p>
            <a:pPr marL="3024008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2000" indent="-324000" algn="l" defTabSz="914403" rtl="0" eaLnBrk="1" latinLnBrk="0" hangingPunct="1">
        <a:lnSpc>
          <a:spcPct val="90000"/>
        </a:lnSpc>
        <a:spcBef>
          <a:spcPts val="1000"/>
        </a:spcBef>
        <a:buClr>
          <a:srgbClr val="000000"/>
        </a:buClr>
        <a:buSzPct val="45000"/>
        <a:buFont typeface="Wingdings" charset="2"/>
        <a:buChar char="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1" indent="-228600" algn="l" defTabSz="91440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3" indent="-228600" algn="l" defTabSz="91440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4" indent="-228600" algn="l" defTabSz="91440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5" indent="-228600" algn="l" defTabSz="91440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7" indent="-228600" algn="l" defTabSz="91440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8" indent="-228600" algn="l" defTabSz="91440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8" indent="-228600" algn="l" defTabSz="91440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9" indent="-228600" algn="l" defTabSz="91440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1" algn="l" defTabSz="9144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3" algn="l" defTabSz="9144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4" algn="l" defTabSz="9144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4" algn="l" defTabSz="9144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5" algn="l" defTabSz="9144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7" algn="l" defTabSz="9144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8" algn="l" defTabSz="9144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9" algn="l" defTabSz="9144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333288" y="17813300"/>
            <a:ext cx="8352795" cy="105568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7240" tIns="28440" rIns="57240" bIns="28440"/>
          <a:lstStyle/>
          <a:p>
            <a:pPr>
              <a:lnSpc>
                <a:spcPct val="100000"/>
              </a:lnSpc>
            </a:pPr>
            <a:r>
              <a:rPr lang="pt-BR" sz="30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DejaVu Sans"/>
              </a:rPr>
              <a:t>  Metodologia</a:t>
            </a:r>
          </a:p>
          <a:p>
            <a:pPr>
              <a:lnSpc>
                <a:spcPct val="100000"/>
              </a:lnSpc>
            </a:pP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CustomShape 2"/>
          <p:cNvSpPr/>
          <p:nvPr/>
        </p:nvSpPr>
        <p:spPr>
          <a:xfrm>
            <a:off x="3115178" y="5899046"/>
            <a:ext cx="10767082" cy="175448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308520" tIns="154440" rIns="308520" bIns="154440" anchor="ctr"/>
          <a:lstStyle/>
          <a:p>
            <a:r>
              <a:rPr lang="pt-BR" sz="4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Título</a:t>
            </a:r>
            <a:endParaRPr lang="pt-BR" sz="4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lang="pt-BR" sz="32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Autores</a:t>
            </a:r>
            <a:r>
              <a:rPr lang="pt-BR" sz="32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: Bolsista, </a:t>
            </a:r>
            <a:r>
              <a:rPr lang="pt-BR" sz="3200" u="sng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Orientador</a:t>
            </a:r>
            <a:endParaRPr lang="pt-BR" sz="3200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CustomShape 3"/>
          <p:cNvSpPr/>
          <p:nvPr/>
        </p:nvSpPr>
        <p:spPr>
          <a:xfrm>
            <a:off x="322674" y="8154306"/>
            <a:ext cx="8352795" cy="9459926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308520" tIns="154440" rIns="308520" bIns="154440"/>
          <a:lstStyle/>
          <a:p>
            <a:pPr>
              <a:lnSpc>
                <a:spcPct val="100000"/>
              </a:lnSpc>
            </a:pPr>
            <a:r>
              <a:rPr lang="pt-BR" sz="30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DejaVu Sans"/>
              </a:rPr>
              <a:t>Introdução </a:t>
            </a:r>
            <a:r>
              <a:rPr lang="pt-BR" sz="3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DejaVu Sans"/>
              </a:rPr>
              <a:t>/ Objetivo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</p:txBody>
      </p:sp>
      <p:sp>
        <p:nvSpPr>
          <p:cNvPr id="49" name="CustomShape 5"/>
          <p:cNvSpPr/>
          <p:nvPr/>
        </p:nvSpPr>
        <p:spPr>
          <a:xfrm>
            <a:off x="9297980" y="20357415"/>
            <a:ext cx="8352795" cy="55345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7240" tIns="28440" rIns="57240" bIns="28440"/>
          <a:lstStyle/>
          <a:p>
            <a:pPr>
              <a:lnSpc>
                <a:spcPct val="100000"/>
              </a:lnSpc>
            </a:pPr>
            <a:r>
              <a:rPr lang="pt-BR" sz="30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DejaVu Sans"/>
              </a:rPr>
              <a:t>  Considerações finais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</p:txBody>
      </p:sp>
      <p:sp>
        <p:nvSpPr>
          <p:cNvPr id="51" name="CustomShape 7"/>
          <p:cNvSpPr/>
          <p:nvPr/>
        </p:nvSpPr>
        <p:spPr>
          <a:xfrm>
            <a:off x="0" y="-1305"/>
            <a:ext cx="18003838" cy="1705414"/>
          </a:xfrm>
          <a:prstGeom prst="rect">
            <a:avLst/>
          </a:prstGeom>
          <a:noFill/>
          <a:ln w="2540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/>
            <a:r>
              <a:rPr lang="pt-BR" sz="5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Margem para Impressão – apagar quando exportar em PDF</a:t>
            </a:r>
            <a:endParaRPr lang="pt-BR" sz="5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endParaRPr lang="pt-BR" sz="5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CustomShape 8"/>
          <p:cNvSpPr/>
          <p:nvPr/>
        </p:nvSpPr>
        <p:spPr>
          <a:xfrm>
            <a:off x="0" y="30605490"/>
            <a:ext cx="18003838" cy="179856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5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Margem para Impressão – apagar quando exportar em PDF</a:t>
            </a:r>
            <a:endParaRPr lang="pt-BR" sz="5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CustomShape 9"/>
          <p:cNvSpPr/>
          <p:nvPr/>
        </p:nvSpPr>
        <p:spPr>
          <a:xfrm>
            <a:off x="9289386" y="26240543"/>
            <a:ext cx="8352795" cy="21296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7240" tIns="28440" rIns="57240" bIns="28440"/>
          <a:lstStyle/>
          <a:p>
            <a:pPr>
              <a:lnSpc>
                <a:spcPct val="100000"/>
              </a:lnSpc>
            </a:pPr>
            <a:r>
              <a:rPr lang="pt-BR" sz="3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DejaVu Sans"/>
              </a:rPr>
              <a:t>Referências Bibliográficas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</p:txBody>
      </p:sp>
      <p:sp>
        <p:nvSpPr>
          <p:cNvPr id="55" name="CustomShape 11"/>
          <p:cNvSpPr/>
          <p:nvPr/>
        </p:nvSpPr>
        <p:spPr>
          <a:xfrm>
            <a:off x="9297980" y="8203896"/>
            <a:ext cx="8352795" cy="116722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7240" tIns="28440" rIns="57240" bIns="28440"/>
          <a:lstStyle/>
          <a:p>
            <a:pPr>
              <a:lnSpc>
                <a:spcPct val="100000"/>
              </a:lnSpc>
            </a:pPr>
            <a:r>
              <a:rPr lang="pt-BR" sz="30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DejaVu Sans"/>
              </a:rPr>
              <a:t>  Resultados </a:t>
            </a:r>
            <a:r>
              <a:rPr lang="pt-BR" sz="3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DejaVu Sans"/>
              </a:rPr>
              <a:t>e Discussão</a:t>
            </a:r>
            <a:endParaRPr lang="pt-BR" sz="3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  <a:p>
            <a:pPr algn="just">
              <a:lnSpc>
                <a:spcPct val="100000"/>
              </a:lnSpc>
            </a:pP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7" name="Imagem 16" descr="Captura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746526"/>
            <a:ext cx="18003838" cy="4197074"/>
          </a:xfrm>
          <a:prstGeom prst="rect">
            <a:avLst/>
          </a:prstGeom>
        </p:spPr>
      </p:pic>
      <p:pic>
        <p:nvPicPr>
          <p:cNvPr id="20" name="Imagem 19" descr="11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28512655"/>
            <a:ext cx="18003838" cy="21197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2618</TotalTime>
  <Words>38</Words>
  <Application>Microsoft Office PowerPoint</Application>
  <PresentationFormat>Personalizar</PresentationFormat>
  <Paragraphs>9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/>
  <dc:creator>Tatiana</dc:creator>
  <dc:description/>
  <cp:lastModifiedBy>Tuani</cp:lastModifiedBy>
  <cp:revision>205</cp:revision>
  <dcterms:created xsi:type="dcterms:W3CDTF">2013-03-21T17:57:30Z</dcterms:created>
  <dcterms:modified xsi:type="dcterms:W3CDTF">2019-09-10T13:27:35Z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Personalizar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</vt:i4>
  </property>
</Properties>
</file>