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6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EB30-C660-4D63-94D2-4AEB46586E42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341E6-116D-4346-B15C-0C235E8AC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38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0" y="2514598"/>
            <a:ext cx="11361625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70910" y="5320120"/>
            <a:ext cx="9144000" cy="108176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13" b="11996"/>
          <a:stretch/>
        </p:blipFill>
        <p:spPr>
          <a:xfrm>
            <a:off x="0" y="0"/>
            <a:ext cx="9000000" cy="22974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62" t="69774" r="4417" b="9253"/>
          <a:stretch/>
        </p:blipFill>
        <p:spPr>
          <a:xfrm>
            <a:off x="10127673" y="473323"/>
            <a:ext cx="1357746" cy="1288473"/>
          </a:xfrm>
          <a:prstGeom prst="rect">
            <a:avLst/>
          </a:prstGeom>
        </p:spPr>
      </p:pic>
      <p:sp>
        <p:nvSpPr>
          <p:cNvPr id="12" name="Subtítulo 2"/>
          <p:cNvSpPr txBox="1">
            <a:spLocks/>
          </p:cNvSpPr>
          <p:nvPr userDrawn="1"/>
        </p:nvSpPr>
        <p:spPr>
          <a:xfrm>
            <a:off x="9793357" y="318052"/>
            <a:ext cx="1853770" cy="144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000" b="1" dirty="0"/>
          </a:p>
        </p:txBody>
      </p:sp>
      <p:sp>
        <p:nvSpPr>
          <p:cNvPr id="4" name="Retângulo 3"/>
          <p:cNvSpPr/>
          <p:nvPr userDrawn="1"/>
        </p:nvSpPr>
        <p:spPr>
          <a:xfrm>
            <a:off x="9660835" y="318052"/>
            <a:ext cx="2254075" cy="15902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6599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292772" y="6311900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784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2956-6A4C-4041-8649-C71813F2B955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2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9A83-8876-4BC0-815F-2C6CB91D74A0}" type="datetime1">
              <a:rPr lang="pt-BR" smtClean="0"/>
              <a:t>19/07/2020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4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A247-949A-433F-8F88-809BB22EF499}" type="datetime1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B38F-BA9C-426D-AE91-1A5C8A5639D6}" type="datetime1">
              <a:rPr lang="pt-BR" smtClean="0"/>
              <a:t>19/07/2020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3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D010-FA73-47D0-A5CA-D2465C5E7E56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5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8844-FA42-4DBA-8DAF-93B6ACBFEA0C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9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5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1C7A8589-4F0B-476D-AEDE-652E5C62D5C0}" type="datetime1">
              <a:rPr lang="pt-BR" smtClean="0"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19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178012" y="815459"/>
            <a:ext cx="1269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/>
              <a:t>Cole </a:t>
            </a:r>
            <a:r>
              <a:rPr lang="pt-BR" b="1" dirty="0" smtClean="0"/>
              <a:t>o(s)</a:t>
            </a:r>
          </a:p>
          <a:p>
            <a:pPr algn="ctr"/>
            <a:r>
              <a:rPr lang="pt-BR" b="1" dirty="0" smtClean="0"/>
              <a:t>selo(s</a:t>
            </a:r>
            <a:r>
              <a:rPr lang="pt-BR" b="1" dirty="0"/>
              <a:t>) ODS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605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16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369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DD89D9C6-1B14-439C-846C-35BE95403755}" vid="{A32064C1-37DB-4FAC-AAD6-BDC3D318D85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Garamond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Franciele Vanelli</dc:creator>
  <cp:lastModifiedBy>Franciele Vanelli</cp:lastModifiedBy>
  <cp:revision>9</cp:revision>
  <dcterms:created xsi:type="dcterms:W3CDTF">2020-07-19T19:14:24Z</dcterms:created>
  <dcterms:modified xsi:type="dcterms:W3CDTF">2020-07-19T19:41:16Z</dcterms:modified>
</cp:coreProperties>
</file>