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5639375" cy="20520025"/>
  <p:notesSz cx="6858000" cy="9144000"/>
  <p:defaultTextStyle>
    <a:defPPr>
      <a:defRPr lang="pt-BR"/>
    </a:defPPr>
    <a:lvl1pPr marL="0" algn="l" defTabSz="2695200" rtl="0" eaLnBrk="1" latinLnBrk="0" hangingPunct="1">
      <a:defRPr sz="5306" kern="1200">
        <a:solidFill>
          <a:schemeClr val="tx1"/>
        </a:solidFill>
        <a:latin typeface="+mn-lt"/>
        <a:ea typeface="+mn-ea"/>
        <a:cs typeface="+mn-cs"/>
      </a:defRPr>
    </a:lvl1pPr>
    <a:lvl2pPr marL="1347602" algn="l" defTabSz="2695200" rtl="0" eaLnBrk="1" latinLnBrk="0" hangingPunct="1">
      <a:defRPr sz="5306" kern="1200">
        <a:solidFill>
          <a:schemeClr val="tx1"/>
        </a:solidFill>
        <a:latin typeface="+mn-lt"/>
        <a:ea typeface="+mn-ea"/>
        <a:cs typeface="+mn-cs"/>
      </a:defRPr>
    </a:lvl2pPr>
    <a:lvl3pPr marL="2695200" algn="l" defTabSz="2695200" rtl="0" eaLnBrk="1" latinLnBrk="0" hangingPunct="1">
      <a:defRPr sz="5306" kern="1200">
        <a:solidFill>
          <a:schemeClr val="tx1"/>
        </a:solidFill>
        <a:latin typeface="+mn-lt"/>
        <a:ea typeface="+mn-ea"/>
        <a:cs typeface="+mn-cs"/>
      </a:defRPr>
    </a:lvl3pPr>
    <a:lvl4pPr marL="4042802" algn="l" defTabSz="2695200" rtl="0" eaLnBrk="1" latinLnBrk="0" hangingPunct="1">
      <a:defRPr sz="5306" kern="1200">
        <a:solidFill>
          <a:schemeClr val="tx1"/>
        </a:solidFill>
        <a:latin typeface="+mn-lt"/>
        <a:ea typeface="+mn-ea"/>
        <a:cs typeface="+mn-cs"/>
      </a:defRPr>
    </a:lvl4pPr>
    <a:lvl5pPr marL="5390403" algn="l" defTabSz="2695200" rtl="0" eaLnBrk="1" latinLnBrk="0" hangingPunct="1">
      <a:defRPr sz="5306" kern="1200">
        <a:solidFill>
          <a:schemeClr val="tx1"/>
        </a:solidFill>
        <a:latin typeface="+mn-lt"/>
        <a:ea typeface="+mn-ea"/>
        <a:cs typeface="+mn-cs"/>
      </a:defRPr>
    </a:lvl5pPr>
    <a:lvl6pPr marL="6738002" algn="l" defTabSz="2695200" rtl="0" eaLnBrk="1" latinLnBrk="0" hangingPunct="1">
      <a:defRPr sz="5306" kern="1200">
        <a:solidFill>
          <a:schemeClr val="tx1"/>
        </a:solidFill>
        <a:latin typeface="+mn-lt"/>
        <a:ea typeface="+mn-ea"/>
        <a:cs typeface="+mn-cs"/>
      </a:defRPr>
    </a:lvl6pPr>
    <a:lvl7pPr marL="8085603" algn="l" defTabSz="2695200" rtl="0" eaLnBrk="1" latinLnBrk="0" hangingPunct="1">
      <a:defRPr sz="5306" kern="1200">
        <a:solidFill>
          <a:schemeClr val="tx1"/>
        </a:solidFill>
        <a:latin typeface="+mn-lt"/>
        <a:ea typeface="+mn-ea"/>
        <a:cs typeface="+mn-cs"/>
      </a:defRPr>
    </a:lvl7pPr>
    <a:lvl8pPr marL="9433202" algn="l" defTabSz="2695200" rtl="0" eaLnBrk="1" latinLnBrk="0" hangingPunct="1">
      <a:defRPr sz="5306" kern="1200">
        <a:solidFill>
          <a:schemeClr val="tx1"/>
        </a:solidFill>
        <a:latin typeface="+mn-lt"/>
        <a:ea typeface="+mn-ea"/>
        <a:cs typeface="+mn-cs"/>
      </a:defRPr>
    </a:lvl8pPr>
    <a:lvl9pPr marL="10780804" algn="l" defTabSz="2695200" rtl="0" eaLnBrk="1" latinLnBrk="0" hangingPunct="1">
      <a:defRPr sz="53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CBE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 showGuides="1">
      <p:cViewPr varScale="1">
        <p:scale>
          <a:sx n="22" d="100"/>
          <a:sy n="22" d="100"/>
        </p:scale>
        <p:origin x="882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DEB30-C660-4D63-94D2-4AEB46586E42}" type="datetimeFigureOut">
              <a:rPr lang="pt-BR" smtClean="0"/>
              <a:t>19/07/2020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49300" y="1143000"/>
            <a:ext cx="5359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341E6-116D-4346-B15C-0C235E8AC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38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95200" rtl="0" eaLnBrk="1" latinLnBrk="0" hangingPunct="1">
      <a:defRPr sz="3538" kern="1200">
        <a:solidFill>
          <a:schemeClr val="tx1"/>
        </a:solidFill>
        <a:latin typeface="+mn-lt"/>
        <a:ea typeface="+mn-ea"/>
        <a:cs typeface="+mn-cs"/>
      </a:defRPr>
    </a:lvl1pPr>
    <a:lvl2pPr marL="1347602" algn="l" defTabSz="2695200" rtl="0" eaLnBrk="1" latinLnBrk="0" hangingPunct="1">
      <a:defRPr sz="3538" kern="1200">
        <a:solidFill>
          <a:schemeClr val="tx1"/>
        </a:solidFill>
        <a:latin typeface="+mn-lt"/>
        <a:ea typeface="+mn-ea"/>
        <a:cs typeface="+mn-cs"/>
      </a:defRPr>
    </a:lvl2pPr>
    <a:lvl3pPr marL="2695200" algn="l" defTabSz="2695200" rtl="0" eaLnBrk="1" latinLnBrk="0" hangingPunct="1">
      <a:defRPr sz="3538" kern="1200">
        <a:solidFill>
          <a:schemeClr val="tx1"/>
        </a:solidFill>
        <a:latin typeface="+mn-lt"/>
        <a:ea typeface="+mn-ea"/>
        <a:cs typeface="+mn-cs"/>
      </a:defRPr>
    </a:lvl3pPr>
    <a:lvl4pPr marL="4042802" algn="l" defTabSz="2695200" rtl="0" eaLnBrk="1" latinLnBrk="0" hangingPunct="1">
      <a:defRPr sz="3538" kern="1200">
        <a:solidFill>
          <a:schemeClr val="tx1"/>
        </a:solidFill>
        <a:latin typeface="+mn-lt"/>
        <a:ea typeface="+mn-ea"/>
        <a:cs typeface="+mn-cs"/>
      </a:defRPr>
    </a:lvl4pPr>
    <a:lvl5pPr marL="5390403" algn="l" defTabSz="2695200" rtl="0" eaLnBrk="1" latinLnBrk="0" hangingPunct="1">
      <a:defRPr sz="3538" kern="1200">
        <a:solidFill>
          <a:schemeClr val="tx1"/>
        </a:solidFill>
        <a:latin typeface="+mn-lt"/>
        <a:ea typeface="+mn-ea"/>
        <a:cs typeface="+mn-cs"/>
      </a:defRPr>
    </a:lvl5pPr>
    <a:lvl6pPr marL="6738002" algn="l" defTabSz="2695200" rtl="0" eaLnBrk="1" latinLnBrk="0" hangingPunct="1">
      <a:defRPr sz="3538" kern="1200">
        <a:solidFill>
          <a:schemeClr val="tx1"/>
        </a:solidFill>
        <a:latin typeface="+mn-lt"/>
        <a:ea typeface="+mn-ea"/>
        <a:cs typeface="+mn-cs"/>
      </a:defRPr>
    </a:lvl6pPr>
    <a:lvl7pPr marL="8085603" algn="l" defTabSz="2695200" rtl="0" eaLnBrk="1" latinLnBrk="0" hangingPunct="1">
      <a:defRPr sz="3538" kern="1200">
        <a:solidFill>
          <a:schemeClr val="tx1"/>
        </a:solidFill>
        <a:latin typeface="+mn-lt"/>
        <a:ea typeface="+mn-ea"/>
        <a:cs typeface="+mn-cs"/>
      </a:defRPr>
    </a:lvl7pPr>
    <a:lvl8pPr marL="9433202" algn="l" defTabSz="2695200" rtl="0" eaLnBrk="1" latinLnBrk="0" hangingPunct="1">
      <a:defRPr sz="3538" kern="1200">
        <a:solidFill>
          <a:schemeClr val="tx1"/>
        </a:solidFill>
        <a:latin typeface="+mn-lt"/>
        <a:ea typeface="+mn-ea"/>
        <a:cs typeface="+mn-cs"/>
      </a:defRPr>
    </a:lvl8pPr>
    <a:lvl9pPr marL="10780804" algn="l" defTabSz="2695200" rtl="0" eaLnBrk="1" latinLnBrk="0" hangingPunct="1">
      <a:defRPr sz="35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341E6-116D-4346-B15C-0C235E8AC92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605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19231" y="457191"/>
            <a:ext cx="19615500" cy="1605102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19232" y="2425525"/>
            <a:ext cx="19615500" cy="109730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000">
                <a:latin typeface="Garamond" panose="02020404030301010803" pitchFamily="18" charset="0"/>
              </a:defRPr>
            </a:lvl1pPr>
            <a:lvl2pPr marL="457212" indent="0" algn="ctr">
              <a:buNone/>
              <a:defRPr sz="2000"/>
            </a:lvl2pPr>
            <a:lvl3pPr marL="914424" indent="0" algn="ctr">
              <a:buNone/>
              <a:defRPr sz="1800"/>
            </a:lvl3pPr>
            <a:lvl4pPr marL="1371637" indent="0" algn="ctr">
              <a:buNone/>
              <a:defRPr sz="1600"/>
            </a:lvl4pPr>
            <a:lvl5pPr marL="1828849" indent="0" algn="ctr">
              <a:buNone/>
              <a:defRPr sz="1600"/>
            </a:lvl5pPr>
            <a:lvl6pPr marL="2286061" indent="0" algn="ctr">
              <a:buNone/>
              <a:defRPr sz="1600"/>
            </a:lvl6pPr>
            <a:lvl7pPr marL="2743273" indent="0" algn="ctr">
              <a:buNone/>
              <a:defRPr sz="1600"/>
            </a:lvl7pPr>
            <a:lvl8pPr marL="3200485" indent="0" algn="ctr">
              <a:buNone/>
              <a:defRPr sz="1600"/>
            </a:lvl8pPr>
            <a:lvl9pPr marL="3657698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</a:t>
            </a:r>
            <a:endParaRPr lang="pt-BR" dirty="0"/>
          </a:p>
        </p:txBody>
      </p:sp>
      <p:pic>
        <p:nvPicPr>
          <p:cNvPr id="15" name="Imagem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13" b="11996"/>
          <a:stretch/>
        </p:blipFill>
        <p:spPr>
          <a:xfrm>
            <a:off x="0" y="0"/>
            <a:ext cx="11721666" cy="306281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62" t="69774" r="4417" b="9253"/>
          <a:stretch/>
        </p:blipFill>
        <p:spPr>
          <a:xfrm>
            <a:off x="33404949" y="815709"/>
            <a:ext cx="1283332" cy="1246583"/>
          </a:xfrm>
          <a:prstGeom prst="rect">
            <a:avLst/>
          </a:prstGeom>
        </p:spPr>
      </p:pic>
      <p:sp>
        <p:nvSpPr>
          <p:cNvPr id="12" name="Subtítulo 2"/>
          <p:cNvSpPr txBox="1">
            <a:spLocks/>
          </p:cNvSpPr>
          <p:nvPr userDrawn="1"/>
        </p:nvSpPr>
        <p:spPr>
          <a:xfrm>
            <a:off x="28627717" y="951653"/>
            <a:ext cx="5418898" cy="4319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2000" b="1" dirty="0"/>
          </a:p>
        </p:txBody>
      </p:sp>
      <p:sp>
        <p:nvSpPr>
          <p:cNvPr id="4" name="Retângulo 3"/>
          <p:cNvSpPr/>
          <p:nvPr userDrawn="1"/>
        </p:nvSpPr>
        <p:spPr>
          <a:xfrm>
            <a:off x="31337166" y="-872207"/>
            <a:ext cx="6589060" cy="475826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5442"/>
          </a:p>
        </p:txBody>
      </p:sp>
    </p:spTree>
    <p:extLst>
      <p:ext uri="{BB962C8B-B14F-4D97-AF65-F5344CB8AC3E}">
        <p14:creationId xmlns:p14="http://schemas.microsoft.com/office/powerpoint/2010/main" val="39486599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463" userDrawn="1">
          <p15:clr>
            <a:srgbClr val="FBAE40"/>
          </p15:clr>
        </p15:guide>
        <p15:guide id="2" pos="1122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164418" y="18886031"/>
            <a:ext cx="8018859" cy="1092501"/>
          </a:xfrm>
        </p:spPr>
        <p:txBody>
          <a:bodyPr/>
          <a:lstStyle>
            <a:lvl1pPr>
              <a:defRPr sz="1600"/>
            </a:lvl1pPr>
          </a:lstStyle>
          <a:p>
            <a:fld id="{06903823-DC0C-4857-A290-A079C1B9004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784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463" userDrawn="1">
          <p15:clr>
            <a:srgbClr val="FBAE40"/>
          </p15:clr>
        </p15:guide>
        <p15:guide id="2" pos="1122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450207" y="5462507"/>
            <a:ext cx="15146734" cy="1301976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8042434" y="5462507"/>
            <a:ext cx="15146734" cy="1301976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2956-6A4C-4041-8649-C71813F2B955}" type="datetime1">
              <a:rPr lang="pt-BR" smtClean="0"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28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4849" y="1092506"/>
            <a:ext cx="30738961" cy="396625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454856" y="5030257"/>
            <a:ext cx="15077125" cy="24652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4" indent="0">
              <a:buNone/>
              <a:defRPr sz="1800" b="1"/>
            </a:lvl3pPr>
            <a:lvl4pPr marL="1371637" indent="0">
              <a:buNone/>
              <a:defRPr sz="1600" b="1"/>
            </a:lvl4pPr>
            <a:lvl5pPr marL="1828849" indent="0">
              <a:buNone/>
              <a:defRPr sz="1600" b="1"/>
            </a:lvl5pPr>
            <a:lvl6pPr marL="2286061" indent="0">
              <a:buNone/>
              <a:defRPr sz="1600" b="1"/>
            </a:lvl6pPr>
            <a:lvl7pPr marL="2743273" indent="0">
              <a:buNone/>
              <a:defRPr sz="1600" b="1"/>
            </a:lvl7pPr>
            <a:lvl8pPr marL="3200485" indent="0">
              <a:buNone/>
              <a:defRPr sz="1600" b="1"/>
            </a:lvl8pPr>
            <a:lvl9pPr marL="3657698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454856" y="7495509"/>
            <a:ext cx="15077125" cy="1102476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8042434" y="5030257"/>
            <a:ext cx="15151376" cy="24652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4" indent="0">
              <a:buNone/>
              <a:defRPr sz="1800" b="1"/>
            </a:lvl3pPr>
            <a:lvl4pPr marL="1371637" indent="0">
              <a:buNone/>
              <a:defRPr sz="1600" b="1"/>
            </a:lvl4pPr>
            <a:lvl5pPr marL="1828849" indent="0">
              <a:buNone/>
              <a:defRPr sz="1600" b="1"/>
            </a:lvl5pPr>
            <a:lvl6pPr marL="2286061" indent="0">
              <a:buNone/>
              <a:defRPr sz="1600" b="1"/>
            </a:lvl6pPr>
            <a:lvl7pPr marL="2743273" indent="0">
              <a:buNone/>
              <a:defRPr sz="1600" b="1"/>
            </a:lvl7pPr>
            <a:lvl8pPr marL="3200485" indent="0">
              <a:buNone/>
              <a:defRPr sz="1600" b="1"/>
            </a:lvl8pPr>
            <a:lvl9pPr marL="3657698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8042434" y="7495509"/>
            <a:ext cx="15151376" cy="1102476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9A83-8876-4BC0-815F-2C6CB91D74A0}" type="datetime1">
              <a:rPr lang="pt-BR" smtClean="0"/>
              <a:t>19/07/2020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48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A247-949A-433F-8F88-809BB22EF499}" type="datetime1">
              <a:rPr lang="pt-BR" smtClean="0"/>
              <a:t>19/07/2020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42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EB38F-BA9C-426D-AE91-1A5C8A5639D6}" type="datetime1">
              <a:rPr lang="pt-BR" smtClean="0"/>
              <a:t>19/07/2020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32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4853" y="1368002"/>
            <a:ext cx="11494625" cy="47880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151376" y="2954508"/>
            <a:ext cx="18042434" cy="145825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454853" y="6156008"/>
            <a:ext cx="11494625" cy="11404765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4" indent="0">
              <a:buNone/>
              <a:defRPr sz="1200"/>
            </a:lvl3pPr>
            <a:lvl4pPr marL="1371637" indent="0">
              <a:buNone/>
              <a:defRPr sz="1000"/>
            </a:lvl4pPr>
            <a:lvl5pPr marL="1828849" indent="0">
              <a:buNone/>
              <a:defRPr sz="1000"/>
            </a:lvl5pPr>
            <a:lvl6pPr marL="2286061" indent="0">
              <a:buNone/>
              <a:defRPr sz="1000"/>
            </a:lvl6pPr>
            <a:lvl7pPr marL="2743273" indent="0">
              <a:buNone/>
              <a:defRPr sz="1000"/>
            </a:lvl7pPr>
            <a:lvl8pPr marL="3200485" indent="0">
              <a:buNone/>
              <a:defRPr sz="1000"/>
            </a:lvl8pPr>
            <a:lvl9pPr marL="3657698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D010-FA73-47D0-A5CA-D2465C5E7E56}" type="datetime1">
              <a:rPr lang="pt-BR" smtClean="0"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5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4853" y="1368002"/>
            <a:ext cx="11494625" cy="47880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151376" y="2954508"/>
            <a:ext cx="18042434" cy="14582518"/>
          </a:xfrm>
        </p:spPr>
        <p:txBody>
          <a:bodyPr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4" indent="0">
              <a:buNone/>
              <a:defRPr sz="2400"/>
            </a:lvl3pPr>
            <a:lvl4pPr marL="1371637" indent="0">
              <a:buNone/>
              <a:defRPr sz="2000"/>
            </a:lvl4pPr>
            <a:lvl5pPr marL="1828849" indent="0">
              <a:buNone/>
              <a:defRPr sz="2000"/>
            </a:lvl5pPr>
            <a:lvl6pPr marL="2286061" indent="0">
              <a:buNone/>
              <a:defRPr sz="2000"/>
            </a:lvl6pPr>
            <a:lvl7pPr marL="2743273" indent="0">
              <a:buNone/>
              <a:defRPr sz="2000"/>
            </a:lvl7pPr>
            <a:lvl8pPr marL="3200485" indent="0">
              <a:buNone/>
              <a:defRPr sz="2000"/>
            </a:lvl8pPr>
            <a:lvl9pPr marL="3657698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454853" y="6156008"/>
            <a:ext cx="11494625" cy="11404765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4" indent="0">
              <a:buNone/>
              <a:defRPr sz="1200"/>
            </a:lvl3pPr>
            <a:lvl4pPr marL="1371637" indent="0">
              <a:buNone/>
              <a:defRPr sz="1000"/>
            </a:lvl4pPr>
            <a:lvl5pPr marL="1828849" indent="0">
              <a:buNone/>
              <a:defRPr sz="1000"/>
            </a:lvl5pPr>
            <a:lvl6pPr marL="2286061" indent="0">
              <a:buNone/>
              <a:defRPr sz="1000"/>
            </a:lvl6pPr>
            <a:lvl7pPr marL="2743273" indent="0">
              <a:buNone/>
              <a:defRPr sz="1000"/>
            </a:lvl7pPr>
            <a:lvl8pPr marL="3200485" indent="0">
              <a:buNone/>
              <a:defRPr sz="1000"/>
            </a:lvl8pPr>
            <a:lvl9pPr marL="3657698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8844-FA42-4DBA-8DAF-93B6ACBFEA0C}" type="datetime1">
              <a:rPr lang="pt-BR" smtClean="0"/>
              <a:t>19/07/2020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3823-DC0C-4857-A290-A079C1B900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39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5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450207" y="1092506"/>
            <a:ext cx="30738961" cy="3966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450207" y="5462507"/>
            <a:ext cx="30738961" cy="13019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450207" y="19019031"/>
            <a:ext cx="8018859" cy="1092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1C7A8589-4F0B-476D-AEDE-652E5C62D5C0}" type="datetime1">
              <a:rPr lang="pt-BR" smtClean="0"/>
              <a:t>19/07/2020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805543" y="19019031"/>
            <a:ext cx="12028289" cy="1092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5170309" y="19019031"/>
            <a:ext cx="8018859" cy="1092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06903823-DC0C-4857-A290-A079C1B9004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19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2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6" indent="-228606" algn="l" defTabSz="91442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18" indent="-228606" algn="l" defTabSz="9144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31" indent="-228606" algn="l" defTabSz="9144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43" indent="-228606" algn="l" defTabSz="9144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55" indent="-228606" algn="l" defTabSz="9144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67" indent="-228606" algn="l" defTabSz="9144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9" indent="-228606" algn="l" defTabSz="9144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92" indent="-228606" algn="l" defTabSz="9144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04" indent="-228606" algn="l" defTabSz="91442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4" algn="l" defTabSz="9144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7" algn="l" defTabSz="9144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9" algn="l" defTabSz="9144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61" algn="l" defTabSz="9144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3" algn="l" defTabSz="9144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5" algn="l" defTabSz="9144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8" algn="l" defTabSz="9144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Título do trabalho</a:t>
            </a:r>
            <a:endParaRPr lang="pt-BR" sz="5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Autores, instituição e e-mail </a:t>
            </a:r>
            <a:r>
              <a:rPr lang="pt-BR" sz="4400" smtClean="0"/>
              <a:t>autor correspondente</a:t>
            </a:r>
            <a:endParaRPr lang="pt-BR" sz="4400" dirty="0"/>
          </a:p>
        </p:txBody>
      </p:sp>
      <p:sp>
        <p:nvSpPr>
          <p:cNvPr id="4" name="Retângulo 3"/>
          <p:cNvSpPr/>
          <p:nvPr/>
        </p:nvSpPr>
        <p:spPr>
          <a:xfrm>
            <a:off x="33133094" y="577225"/>
            <a:ext cx="1696298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500" b="1" dirty="0"/>
              <a:t>Cole o(s)</a:t>
            </a:r>
          </a:p>
          <a:p>
            <a:pPr algn="ctr"/>
            <a:r>
              <a:rPr lang="pt-BR" sz="2500" b="1" dirty="0"/>
              <a:t>selo(s) ODS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175659" y="4528458"/>
            <a:ext cx="10101943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latin typeface="Garamond" panose="02020404030301010803" pitchFamily="18" charset="0"/>
              </a:rPr>
              <a:t>1. Introdução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728833" y="4528456"/>
            <a:ext cx="10101943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latin typeface="Garamond" panose="02020404030301010803" pitchFamily="18" charset="0"/>
              </a:rPr>
              <a:t>3. Resultados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4282007" y="4528456"/>
            <a:ext cx="10101943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latin typeface="Garamond" panose="02020404030301010803" pitchFamily="18" charset="0"/>
              </a:rPr>
              <a:t>4. Conclusões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197430" y="5682347"/>
            <a:ext cx="10101943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A apresentação no formato pôster deve ser seguir esse padrão de formatação </a:t>
            </a:r>
          </a:p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Disponha todo o conteúdo somente à essa página.</a:t>
            </a: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Os títulos de cada seção são apenas sugestões e podem ser modificados para melhor compreensão do trabalho.</a:t>
            </a: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Título em </a:t>
            </a:r>
            <a:r>
              <a:rPr lang="pt-BR" sz="3600" dirty="0" err="1" smtClean="0">
                <a:latin typeface="Garamond" panose="02020404030301010803" pitchFamily="18" charset="0"/>
              </a:rPr>
              <a:t>Garamond</a:t>
            </a:r>
            <a:r>
              <a:rPr lang="pt-BR" sz="3600" dirty="0" smtClean="0">
                <a:latin typeface="Garamond" panose="02020404030301010803" pitchFamily="18" charset="0"/>
              </a:rPr>
              <a:t> 44 Negrito</a:t>
            </a:r>
          </a:p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Texto e Legendas em </a:t>
            </a:r>
            <a:r>
              <a:rPr lang="pt-BR" sz="3600" dirty="0" err="1">
                <a:latin typeface="Garamond" panose="02020404030301010803" pitchFamily="18" charset="0"/>
              </a:rPr>
              <a:t>Garamond</a:t>
            </a:r>
            <a:r>
              <a:rPr lang="pt-BR" sz="3600" dirty="0">
                <a:latin typeface="Garamond" panose="02020404030301010803" pitchFamily="18" charset="0"/>
              </a:rPr>
              <a:t> </a:t>
            </a:r>
            <a:r>
              <a:rPr lang="pt-BR" sz="3600" dirty="0" smtClean="0">
                <a:latin typeface="Garamond" panose="02020404030301010803" pitchFamily="18" charset="0"/>
              </a:rPr>
              <a:t>36 </a:t>
            </a:r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2750604" y="5682345"/>
            <a:ext cx="10101943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Recomenda-se a inserção de figuras e tabelas dentro dos limites definidos pelas colunas</a:t>
            </a: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4303778" y="5682345"/>
            <a:ext cx="10101943" cy="72943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Adicione as conclusões</a:t>
            </a:r>
          </a:p>
          <a:p>
            <a:pPr marL="914400" indent="-261938" algn="just">
              <a:buFont typeface="Arial" panose="020B0604020202020204" pitchFamily="34" charset="0"/>
              <a:buChar char="•"/>
            </a:pPr>
            <a:r>
              <a:rPr lang="pt-BR" sz="3600" dirty="0" smtClean="0">
                <a:latin typeface="Garamond" panose="02020404030301010803" pitchFamily="18" charset="0"/>
              </a:rPr>
              <a:t>Recomenda-se o uso de marcadores para sintetizar as conclusões.</a:t>
            </a:r>
          </a:p>
          <a:p>
            <a:pPr marL="914400" indent="-261938" algn="just">
              <a:buFont typeface="Arial" panose="020B0604020202020204" pitchFamily="34" charset="0"/>
              <a:buChar char="•"/>
            </a:pPr>
            <a:r>
              <a:rPr lang="pt-BR" sz="3600" dirty="0" smtClean="0">
                <a:latin typeface="Garamond" panose="02020404030301010803" pitchFamily="18" charset="0"/>
              </a:rPr>
              <a:t>Conclusão 2</a:t>
            </a:r>
          </a:p>
          <a:p>
            <a:pPr marL="914400" indent="-261938" algn="just">
              <a:buFont typeface="Arial" panose="020B0604020202020204" pitchFamily="34" charset="0"/>
              <a:buChar char="•"/>
            </a:pPr>
            <a:r>
              <a:rPr lang="pt-BR" sz="3600" dirty="0" smtClean="0">
                <a:latin typeface="Garamond" panose="02020404030301010803" pitchFamily="18" charset="0"/>
              </a:rPr>
              <a:t>Conclusão 3</a:t>
            </a: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marL="652462" algn="just"/>
            <a:endParaRPr lang="pt-BR" sz="3600" dirty="0">
              <a:latin typeface="Garamond" panose="02020404030301010803" pitchFamily="18" charset="0"/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279998"/>
              </p:ext>
            </p:extLst>
          </p:nvPr>
        </p:nvGraphicFramePr>
        <p:xfrm>
          <a:off x="12728832" y="11148744"/>
          <a:ext cx="10101944" cy="327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86"/>
                <a:gridCol w="2525486"/>
                <a:gridCol w="2525486"/>
                <a:gridCol w="2525486"/>
              </a:tblGrid>
              <a:tr h="707383"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Nome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Nome</a:t>
                      </a:r>
                      <a:r>
                        <a:rPr lang="pt-BR" sz="36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Nome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Nome 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8972"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Dado</a:t>
                      </a:r>
                      <a:r>
                        <a:rPr lang="pt-BR" sz="36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5578"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Dado 2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Dado</a:t>
                      </a:r>
                      <a:r>
                        <a:rPr lang="pt-BR" sz="36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3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789"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Dado</a:t>
                      </a:r>
                      <a:r>
                        <a:rPr lang="pt-BR" sz="36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4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36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</a:t>
                      </a:r>
                      <a:endParaRPr lang="pt-BR" sz="36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CaixaDeTexto 17"/>
          <p:cNvSpPr txBox="1"/>
          <p:nvPr/>
        </p:nvSpPr>
        <p:spPr>
          <a:xfrm>
            <a:off x="12688948" y="10445753"/>
            <a:ext cx="10101943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Tabela 1 – Identificação da tabela  </a:t>
            </a:r>
            <a:endParaRPr lang="pt-BR" sz="3600" dirty="0">
              <a:latin typeface="Garamond" panose="02020404030301010803" pitchFamily="18" charset="0"/>
            </a:endParaRPr>
          </a:p>
        </p:txBody>
      </p:sp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31" t="4617" r="9059" b="26389"/>
          <a:stretch>
            <a:fillRect/>
          </a:stretch>
        </p:blipFill>
        <p:spPr bwMode="auto">
          <a:xfrm>
            <a:off x="18172547" y="15198334"/>
            <a:ext cx="4680000" cy="4002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31" t="4948" r="8885" b="26389"/>
          <a:stretch>
            <a:fillRect/>
          </a:stretch>
        </p:blipFill>
        <p:spPr bwMode="auto">
          <a:xfrm>
            <a:off x="12750604" y="15198334"/>
            <a:ext cx="4680000" cy="396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aixaDeTexto 23"/>
          <p:cNvSpPr txBox="1"/>
          <p:nvPr/>
        </p:nvSpPr>
        <p:spPr>
          <a:xfrm>
            <a:off x="12750604" y="19332407"/>
            <a:ext cx="10101943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Figura 1 – Identificação da figura</a:t>
            </a:r>
            <a:endParaRPr lang="pt-BR" sz="3600" dirty="0">
              <a:latin typeface="Garamond" panose="02020404030301010803" pitchFamily="18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4303778" y="13436722"/>
            <a:ext cx="10101943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latin typeface="Garamond" panose="02020404030301010803" pitchFamily="18" charset="0"/>
              </a:rPr>
              <a:t>5. Agradecimentos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24325549" y="14590611"/>
            <a:ext cx="1010194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A seção de  “Agradecimentos” é opcional.</a:t>
            </a: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197430" y="11593823"/>
            <a:ext cx="10101943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latin typeface="Garamond" panose="02020404030301010803" pitchFamily="18" charset="0"/>
              </a:rPr>
              <a:t>2. Materiais e Métodos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219201" y="12747712"/>
            <a:ext cx="10101943" cy="72943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600" dirty="0">
                <a:latin typeface="Garamond" panose="02020404030301010803" pitchFamily="18" charset="0"/>
              </a:rPr>
              <a:t>Os títulos de cada seção são apenas sugestões e podem ser modificados para melhor compreensão do trabalho.</a:t>
            </a: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r>
              <a:rPr lang="pt-BR" sz="3600" dirty="0">
                <a:latin typeface="Garamond" panose="02020404030301010803" pitchFamily="18" charset="0"/>
              </a:rPr>
              <a:t>Título em </a:t>
            </a:r>
            <a:r>
              <a:rPr lang="pt-BR" sz="3600" dirty="0" err="1">
                <a:latin typeface="Garamond" panose="02020404030301010803" pitchFamily="18" charset="0"/>
              </a:rPr>
              <a:t>Garamond</a:t>
            </a:r>
            <a:r>
              <a:rPr lang="pt-BR" sz="3600" dirty="0">
                <a:latin typeface="Garamond" panose="02020404030301010803" pitchFamily="18" charset="0"/>
              </a:rPr>
              <a:t> 44 Negrito</a:t>
            </a:r>
          </a:p>
          <a:p>
            <a:pPr algn="just"/>
            <a:r>
              <a:rPr lang="pt-BR" sz="3600" dirty="0">
                <a:latin typeface="Garamond" panose="02020404030301010803" pitchFamily="18" charset="0"/>
              </a:rPr>
              <a:t>Texto e Legendas em </a:t>
            </a:r>
            <a:r>
              <a:rPr lang="pt-BR" sz="3600" dirty="0" err="1">
                <a:latin typeface="Garamond" panose="02020404030301010803" pitchFamily="18" charset="0"/>
              </a:rPr>
              <a:t>Garamond</a:t>
            </a:r>
            <a:r>
              <a:rPr lang="pt-BR" sz="3600" dirty="0">
                <a:latin typeface="Garamond" panose="02020404030301010803" pitchFamily="18" charset="0"/>
              </a:rPr>
              <a:t> 36 </a:t>
            </a:r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24282007" y="16602115"/>
            <a:ext cx="10101943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4400" b="1" dirty="0" smtClean="0">
                <a:latin typeface="Garamond" panose="02020404030301010803" pitchFamily="18" charset="0"/>
              </a:rPr>
              <a:t>6. Referências </a:t>
            </a:r>
            <a:endParaRPr lang="pt-BR" sz="4400" b="1" dirty="0">
              <a:latin typeface="Garamond" panose="02020404030301010803" pitchFamily="18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24282006" y="17675485"/>
            <a:ext cx="10101943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latin typeface="Garamond" panose="02020404030301010803" pitchFamily="18" charset="0"/>
              </a:rPr>
              <a:t>Citar apenas as referências utilizadas nessa apresentação.</a:t>
            </a:r>
          </a:p>
          <a:p>
            <a:pPr algn="just"/>
            <a:endParaRPr lang="pt-BR" sz="3600" dirty="0" smtClean="0">
              <a:latin typeface="Garamond" panose="02020404030301010803" pitchFamily="18" charset="0"/>
            </a:endParaRPr>
          </a:p>
          <a:p>
            <a:pPr algn="just"/>
            <a:endParaRPr lang="pt-BR" sz="36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53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1" id="{DD89D9C6-1B14-439C-846C-35BE95403755}" vid="{A32064C1-37DB-4FAC-AAD6-BDC3D318D85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199</Words>
  <Application>Microsoft Office PowerPoint</Application>
  <PresentationFormat>Personalizar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Garamond</vt:lpstr>
      <vt:lpstr>Tema do Office</vt:lpstr>
      <vt:lpstr>Título do trabalho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Franciele Vanelli</dc:creator>
  <cp:lastModifiedBy>Franciele Vanelli</cp:lastModifiedBy>
  <cp:revision>21</cp:revision>
  <dcterms:created xsi:type="dcterms:W3CDTF">2020-07-19T19:14:24Z</dcterms:created>
  <dcterms:modified xsi:type="dcterms:W3CDTF">2020-07-19T20:56:49Z</dcterms:modified>
</cp:coreProperties>
</file>