
<file path=[Content_Types].xml><?xml version="1.0" encoding="utf-8"?>
<Types xmlns="http://schemas.openxmlformats.org/package/2006/content-types"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notesMasters/_rels/notesMaster1.xml.rels" ContentType="application/vnd.openxmlformats-package.relationships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notesSlides/notesSlide1.xml" ContentType="application/vnd.openxmlformats-officedocument.presentationml.notesSlide+xml"/>
  <Override PartName="/ppt/notesSlides/_rels/notesSlide1.xml.rels" ContentType="application/vnd.openxmlformats-package.relationships+xml"/>
  <Override PartName="/ppt/theme/theme1.xml" ContentType="application/vnd.openxmlformats-officedocument.theme+xml"/>
  <Override PartName="/ppt/theme/theme2.xml" ContentType="application/vnd.openxmlformats-officedocument.theme+xml"/>
  <Override PartName="/ppt/slideLayouts/slideLayout9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9.xml.rels" ContentType="application/vnd.openxmlformats-package.relationships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media/image1.png" ContentType="image/png"/>
  <Override PartName="/ppt/media/image2.png" ContentType="image/png"/>
  <Override PartName="/ppt/media/image3.jpeg" ContentType="image/jpeg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_rels/slide1.xml.rels" ContentType="application/vnd.openxmlformats-package.relationships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notesMasterIdLst>
    <p:notesMasterId r:id="rId3"/>
  </p:notesMasterIdLst>
  <p:sldIdLst>
    <p:sldId id="256" r:id="rId4"/>
  </p:sldIdLst>
  <p:sldSz cx="32404050" cy="43205400"/>
  <p:notesSz cx="6858000" cy="9144000"/>
</p:presentation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notesMaster" Target="notesMasters/notesMaster1.xml"/><Relationship Id="rId4" Type="http://schemas.openxmlformats.org/officeDocument/2006/relationships/slide" Target="slides/slide1.xml"/>
</Relationships>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
</Relationships>
</file>

<file path=ppt/notesMasters/notesMaster1.xml><?xml version="1.0" encoding="utf-8"?>
<p:notes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PlaceHolder 1"/>
          <p:cNvSpPr>
            <a:spLocks noGrp="1"/>
          </p:cNvSpPr>
          <p:nvPr>
            <p:ph type="body"/>
          </p:nvPr>
        </p:nvSpPr>
        <p:spPr>
          <a:xfrm>
            <a:off x="756000" y="5078520"/>
            <a:ext cx="6047640" cy="481104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2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Arial"/>
              </a:rPr>
              <a:t>Clique para editar o formato de notas</a:t>
            </a:r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6" name="PlaceHolder 2"/>
          <p:cNvSpPr>
            <a:spLocks noGrp="1"/>
          </p:cNvSpPr>
          <p:nvPr>
            <p:ph type="hdr"/>
          </p:nvPr>
        </p:nvSpPr>
        <p:spPr>
          <a:xfrm>
            <a:off x="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&lt;cabeçalho&gt;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7" name="PlaceHolder 3"/>
          <p:cNvSpPr>
            <a:spLocks noGrp="1"/>
          </p:cNvSpPr>
          <p:nvPr>
            <p:ph type="dt"/>
          </p:nvPr>
        </p:nvSpPr>
        <p:spPr>
          <a:xfrm>
            <a:off x="4278960" y="0"/>
            <a:ext cx="3280680" cy="534240"/>
          </a:xfrm>
          <a:prstGeom prst="rect">
            <a:avLst/>
          </a:prstGeom>
        </p:spPr>
        <p:txBody>
          <a:bodyPr lIns="0" rIns="0" tIns="0" bIns="0"/>
          <a:p>
            <a:pPr algn="r"/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&lt;data/hora&gt;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8" name="PlaceHolder 4"/>
          <p:cNvSpPr>
            <a:spLocks noGrp="1"/>
          </p:cNvSpPr>
          <p:nvPr>
            <p:ph type="ftr"/>
          </p:nvPr>
        </p:nvSpPr>
        <p:spPr>
          <a:xfrm>
            <a:off x="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r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&lt;rodapé&gt;</a:t>
            </a:r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  <p:sp>
        <p:nvSpPr>
          <p:cNvPr id="39" name="PlaceHolder 5"/>
          <p:cNvSpPr>
            <a:spLocks noGrp="1"/>
          </p:cNvSpPr>
          <p:nvPr>
            <p:ph type="sldNum"/>
          </p:nvPr>
        </p:nvSpPr>
        <p:spPr>
          <a:xfrm>
            <a:off x="4278960" y="10157400"/>
            <a:ext cx="3280680" cy="534240"/>
          </a:xfrm>
          <a:prstGeom prst="rect">
            <a:avLst/>
          </a:prstGeom>
        </p:spPr>
        <p:txBody>
          <a:bodyPr lIns="0" rIns="0" tIns="0" bIns="0" anchor="b"/>
          <a:p>
            <a:pPr algn="r"/>
            <a:fld id="{937ADE9D-230E-4AE8-A424-88C7786C8A22}" type="slidenum">
              <a:rPr b="0" lang="pt-BR" sz="14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Times New Roman"/>
              </a:rPr>
              <a:t>&lt;número&gt;</a:t>
            </a:fld>
            <a:endParaRPr b="0" lang="pt-BR" sz="14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Times New Roman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</p:notesMaster>
</file>

<file path=ppt/notesSlides/_rels/notesSlide1.xml.rels><?xml version="1.0" encoding="UTF-8"?>
<Relationships xmlns="http://schemas.openxmlformats.org/package/2006/relationships"><Relationship Id="rId1" Type="http://schemas.openxmlformats.org/officeDocument/2006/relationships/slide" Target="../slides/slide1.xml"/><Relationship Id="rId2" Type="http://schemas.openxmlformats.org/officeDocument/2006/relationships/notesMaster" Target="../notesMasters/notesMaster1.xml"/>
</Relationships>
</file>

<file path=ppt/notesSlides/notesSlide1.xml><?xml version="1.0" encoding="utf-8"?>
<p:notes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PlaceHolder 1"/>
          <p:cNvSpPr>
            <a:spLocks noGrp="1"/>
          </p:cNvSpPr>
          <p:nvPr>
            <p:ph type="body"/>
          </p:nvPr>
        </p:nvSpPr>
        <p:spPr>
          <a:xfrm>
            <a:off x="685800" y="4343400"/>
            <a:ext cx="5485680" cy="4114080"/>
          </a:xfrm>
          <a:prstGeom prst="rect">
            <a:avLst/>
          </a:prstGeom>
        </p:spPr>
        <p:txBody>
          <a:bodyPr lIns="0" rIns="0" tIns="0" bIns="0"/>
          <a:p>
            <a:endParaRPr b="0" lang="pt-BR" sz="20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50" name="CustomShape 2"/>
          <p:cNvSpPr/>
          <p:nvPr/>
        </p:nvSpPr>
        <p:spPr>
          <a:xfrm>
            <a:off x="3884760" y="8685360"/>
            <a:ext cx="2971080" cy="4564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</p:sp>
    </p:spTree>
  </p:cSld>
</p:note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4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7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8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9" name="PlaceHolder 5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1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32" name="PlaceHolder 3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33" name="" descr=""/>
          <p:cNvPicPr/>
          <p:nvPr/>
        </p:nvPicPr>
        <p:blipFill>
          <a:blip r:embed="rId2"/>
          <a:stretch/>
        </p:blipFill>
        <p:spPr>
          <a:xfrm>
            <a:off x="1620000" y="11004840"/>
            <a:ext cx="29162880" cy="23268240"/>
          </a:xfrm>
          <a:prstGeom prst="rect">
            <a:avLst/>
          </a:prstGeom>
          <a:ln>
            <a:noFill/>
          </a:ln>
        </p:spPr>
      </p:pic>
      <p:pic>
        <p:nvPicPr>
          <p:cNvPr id="34" name="" descr=""/>
          <p:cNvPicPr/>
          <p:nvPr/>
        </p:nvPicPr>
        <p:blipFill>
          <a:blip r:embed="rId3"/>
          <a:stretch/>
        </p:blipFill>
        <p:spPr>
          <a:xfrm>
            <a:off x="1620000" y="11004840"/>
            <a:ext cx="29162880" cy="23268240"/>
          </a:xfrm>
          <a:prstGeom prst="rect">
            <a:avLst/>
          </a:prstGeom>
          <a:ln>
            <a:noFill/>
          </a:ln>
        </p:spPr>
      </p:pic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" name="PlaceHolder 2"/>
          <p:cNvSpPr>
            <a:spLocks noGrp="1"/>
          </p:cNvSpPr>
          <p:nvPr>
            <p:ph type="subTitle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2916288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6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7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nly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laceHolder 1"/>
          <p:cNvSpPr>
            <a:spLocks noGrp="1"/>
          </p:cNvSpPr>
          <p:nvPr>
            <p:ph type="subTitle"/>
          </p:nvPr>
        </p:nvSpPr>
        <p:spPr>
          <a:xfrm>
            <a:off x="2430360" y="13421520"/>
            <a:ext cx="27542880" cy="42926400"/>
          </a:xfrm>
          <a:prstGeom prst="rect">
            <a:avLst/>
          </a:prstGeom>
        </p:spPr>
        <p:txBody>
          <a:bodyPr lIns="0" rIns="0" tIns="0" bIns="0" anchor="ctr"/>
          <a:p>
            <a:pPr algn="ctr"/>
            <a:endParaRPr b="0" lang="pt-BR" sz="32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Obj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1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2" name="PlaceHolder 3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3" name="PlaceHolder 4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5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250585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6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7" name="PlaceHolder 4"/>
          <p:cNvSpPr>
            <a:spLocks noGrp="1"/>
          </p:cNvSpPr>
          <p:nvPr>
            <p:ph type="body"/>
          </p:nvPr>
        </p:nvSpPr>
        <p:spPr>
          <a:xfrm>
            <a:off x="16563240" y="2319840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19" name="PlaceHolder 2"/>
          <p:cNvSpPr>
            <a:spLocks noGrp="1"/>
          </p:cNvSpPr>
          <p:nvPr>
            <p:ph type="body"/>
          </p:nvPr>
        </p:nvSpPr>
        <p:spPr>
          <a:xfrm>
            <a:off x="162000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0" name="PlaceHolder 3"/>
          <p:cNvSpPr>
            <a:spLocks noGrp="1"/>
          </p:cNvSpPr>
          <p:nvPr>
            <p:ph type="body"/>
          </p:nvPr>
        </p:nvSpPr>
        <p:spPr>
          <a:xfrm>
            <a:off x="16563240" y="10109880"/>
            <a:ext cx="1423116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21" name="PlaceHolder 4"/>
          <p:cNvSpPr>
            <a:spLocks noGrp="1"/>
          </p:cNvSpPr>
          <p:nvPr>
            <p:ph type="body"/>
          </p:nvPr>
        </p:nvSpPr>
        <p:spPr>
          <a:xfrm>
            <a:off x="1620000" y="23198400"/>
            <a:ext cx="29162880" cy="11952720"/>
          </a:xfrm>
          <a:prstGeom prst="rect">
            <a:avLst/>
          </a:prstGeom>
        </p:spPr>
        <p:txBody>
          <a:bodyPr lIns="0" rIns="0" tIns="0" bIns="0"/>
          <a:p>
            <a:endParaRPr b="0" lang="pt-BR" sz="2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2430360" y="13421520"/>
            <a:ext cx="27542880" cy="9260280"/>
          </a:xfrm>
          <a:prstGeom prst="rect">
            <a:avLst/>
          </a:prstGeom>
        </p:spPr>
        <p:txBody>
          <a:bodyPr lIns="0" rIns="0" tIns="0" bIns="0" anchor="ctr"/>
          <a:p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</p:spTree>
  </p:cSld>
  <p:clrMap bg1="lt1" bg2="lt2" tx1="dk1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3.jpeg"/><Relationship Id="rId2" Type="http://schemas.openxmlformats.org/officeDocument/2006/relationships/slideLayout" Target="../slideLayouts/slideLayout3.xml"/><Relationship Id="rId3" Type="http://schemas.openxmlformats.org/officeDocument/2006/relationships/notesSlide" Target="../notesSlides/notesSlide1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" name="CustomShape 1"/>
          <p:cNvSpPr/>
          <p:nvPr/>
        </p:nvSpPr>
        <p:spPr>
          <a:xfrm>
            <a:off x="5584680" y="5512680"/>
            <a:ext cx="21169800" cy="138528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 algn="ctr">
              <a:lnSpc>
                <a:spcPct val="100000"/>
              </a:lnSpc>
            </a:pPr>
            <a:r>
              <a:rPr b="1" lang="pt-BR" sz="85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TÍTULO DO TRABALHO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1" name="CustomShape 2"/>
          <p:cNvSpPr/>
          <p:nvPr/>
        </p:nvSpPr>
        <p:spPr>
          <a:xfrm>
            <a:off x="11595600" y="7234200"/>
            <a:ext cx="914796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pt-BR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Nome do autor (instituição) – e-mail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2" name="CustomShape 3"/>
          <p:cNvSpPr/>
          <p:nvPr/>
        </p:nvSpPr>
        <p:spPr>
          <a:xfrm>
            <a:off x="4110120" y="10024920"/>
            <a:ext cx="24049800" cy="8013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Resumo: </a:t>
            </a: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onononononononononononononononononononononononononononononononononononononononono nononononononononononononononononononononnononononononononononononononononononononononnonononononononononononononononononononononononononononononononononononononononononoonononon nononononononononononononononononononononnononononononononononononononononononononononnonononononononononononononononononononononononononononononononononononononononononoonononon nononononononononononononononononononononnononononononononononononononononononononononnonononononononononononononononononononononononononononononononononononononononononoonononon nononononononononononononononononononononnononononononononononononononononononononononnonononononononononononononononononononononononononononononononononononononononononoonononon nononononononononononononononononononononnononononononononononononononononononononononnonononononononononononononononononononononononononononononononononononononononononoononono.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Palavras-chave:</a:t>
            </a: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onononoononono, ononononono, ononononnon, onononoon.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3" name="CustomShape 4"/>
          <p:cNvSpPr/>
          <p:nvPr/>
        </p:nvSpPr>
        <p:spPr>
          <a:xfrm>
            <a:off x="-66240" y="42792480"/>
            <a:ext cx="32469840" cy="483840"/>
          </a:xfrm>
          <a:prstGeom prst="rect">
            <a:avLst/>
          </a:prstGeom>
          <a:solidFill>
            <a:srgbClr val="10489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/>
        </p:style>
      </p:sp>
      <p:sp>
        <p:nvSpPr>
          <p:cNvPr id="44" name="CustomShape 5"/>
          <p:cNvSpPr/>
          <p:nvPr/>
        </p:nvSpPr>
        <p:spPr>
          <a:xfrm>
            <a:off x="4110120" y="18904680"/>
            <a:ext cx="11514960" cy="134985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Problema de Pesquisa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ononononononononononoonononononnonononononononononononononononononononononononononononono?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Objetivo Geral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onononononnononononoonononononononnonononononononononononononononononononononononononononononononononon.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Objetivos Específicos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32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oononononononononnonononoononononononon;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32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onononononononononnonononoonononononon;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32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onononononononoonnonononononnonononono;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 marL="743040" indent="-742320">
              <a:lnSpc>
                <a:spcPct val="100000"/>
              </a:lnSpc>
              <a:buClr>
                <a:srgbClr val="000000"/>
              </a:buClr>
              <a:buFont typeface="StarSymbol"/>
              <a:buAutoNum type="alphaLcParenR"/>
            </a:pP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onononononnonononoonononononnononoonon;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Referencial teórico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graphicFrame>
        <p:nvGraphicFramePr>
          <p:cNvPr id="45" name="Table 6"/>
          <p:cNvGraphicFramePr/>
          <p:nvPr/>
        </p:nvGraphicFramePr>
        <p:xfrm>
          <a:off x="4251600" y="33043320"/>
          <a:ext cx="11232720" cy="8856360"/>
        </p:xfrm>
        <a:graphic>
          <a:graphicData uri="http://schemas.openxmlformats.org/drawingml/2006/table">
            <a:tbl>
              <a:tblPr/>
              <a:tblGrid>
                <a:gridCol w="5616360"/>
                <a:gridCol w="5616720"/>
              </a:tblGrid>
              <a:tr h="1938960"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4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Tópico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xBody>
                    <a:bodyPr/>
                    <a:p>
                      <a:pPr algn="ctr">
                        <a:lnSpc>
                          <a:spcPct val="100000"/>
                        </a:lnSpc>
                      </a:pPr>
                      <a:r>
                        <a:rPr b="1" lang="pt-BR" sz="4000" spc="-1" strike="noStrike">
                          <a:solidFill>
                            <a:srgbClr val="000000"/>
                          </a:solidFill>
                          <a:uFill>
                            <a:solidFill>
                              <a:srgbClr val="ffffff"/>
                            </a:solidFill>
                          </a:uFill>
                          <a:latin typeface="Calibri"/>
                          <a:ea typeface="DejaVu Sans"/>
                        </a:rPr>
                        <a:t>Autor(es) de referência</a:t>
                      </a:r>
                      <a:endParaRPr b="0" lang="pt-BR" sz="1800" spc="-1" strike="noStrike">
                        <a:solidFill>
                          <a:srgbClr val="000000"/>
                        </a:solidFill>
                        <a:uFill>
                          <a:solidFill>
                            <a:srgbClr val="ffffff"/>
                          </a:solidFill>
                        </a:uFill>
                        <a:latin typeface="Arial"/>
                      </a:endParaRPr>
                    </a:p>
                  </a:txBody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52352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4820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4820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4820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  <a:tr h="1349640"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  <a:tc>
                  <a:tcPr marL="91440" marR="91440">
                    <a:lnL w="12240">
                      <a:solidFill>
                        <a:srgbClr val="000000"/>
                      </a:solidFill>
                    </a:lnL>
                    <a:lnR w="12240">
                      <a:solidFill>
                        <a:srgbClr val="000000"/>
                      </a:solidFill>
                    </a:lnR>
                    <a:lnT w="12240">
                      <a:solidFill>
                        <a:srgbClr val="000000"/>
                      </a:solidFill>
                    </a:lnT>
                    <a:lnB w="12240">
                      <a:solidFill>
                        <a:srgbClr val="000000"/>
                      </a:solidFill>
                    </a:lnB>
                    <a:noFill/>
                  </a:tcPr>
                </a:tc>
              </a:tr>
            </a:tbl>
          </a:graphicData>
        </a:graphic>
      </p:graphicFrame>
      <p:sp>
        <p:nvSpPr>
          <p:cNvPr id="46" name="CustomShape 7"/>
          <p:cNvSpPr/>
          <p:nvPr/>
        </p:nvSpPr>
        <p:spPr>
          <a:xfrm>
            <a:off x="16645320" y="18785520"/>
            <a:ext cx="11514960" cy="2325024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lIns="90000" rIns="90000" tIns="45000" bIns="45000"/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Método (usado ou proposto)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 </a:t>
            </a: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onononononononononoononononon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Resultados (alcançados ou esperados)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onononononnononononoononononononon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on.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1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Principais Referências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  <a:p>
            <a:pPr>
              <a:lnSpc>
                <a:spcPct val="100000"/>
              </a:lnSpc>
            </a:pPr>
            <a:r>
              <a:rPr b="0" lang="pt-BR" sz="40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nononononononononononononononononononononononononononononononononononononononononononononononononononononononononononononononononononononononononononononononononononono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sp>
        <p:nvSpPr>
          <p:cNvPr id="47" name="CustomShape 8"/>
          <p:cNvSpPr/>
          <p:nvPr/>
        </p:nvSpPr>
        <p:spPr>
          <a:xfrm>
            <a:off x="11561040" y="8177040"/>
            <a:ext cx="9147960" cy="821160"/>
          </a:xfrm>
          <a:prstGeom prst="rect">
            <a:avLst/>
          </a:prstGeom>
          <a:noFill/>
          <a:ln>
            <a:noFill/>
          </a:ln>
        </p:spPr>
        <p:style>
          <a:lnRef idx="0"/>
          <a:fillRef idx="0"/>
          <a:effectRef idx="0"/>
          <a:fontRef idx="minor"/>
        </p:style>
        <p:txBody>
          <a:bodyPr wrap="none" lIns="90000" rIns="90000" tIns="45000" bIns="45000"/>
          <a:p>
            <a:pPr>
              <a:lnSpc>
                <a:spcPct val="100000"/>
              </a:lnSpc>
            </a:pPr>
            <a:r>
              <a:rPr b="0" lang="pt-BR" sz="4800" spc="-1" strike="noStrike">
                <a:solidFill>
                  <a:srgbClr val="000000"/>
                </a:solidFill>
                <a:uFill>
                  <a:solidFill>
                    <a:srgbClr val="ffffff"/>
                  </a:solidFill>
                </a:uFill>
                <a:latin typeface="Calibri"/>
                <a:ea typeface="DejaVu Sans"/>
              </a:rPr>
              <a:t>Nome do autor (instituição) – e-mail</a:t>
            </a:r>
            <a:endParaRPr b="0" lang="pt-BR" sz="1800" spc="-1" strike="noStrike">
              <a:solidFill>
                <a:srgbClr val="000000"/>
              </a:solidFill>
              <a:uFill>
                <a:solidFill>
                  <a:srgbClr val="ffffff"/>
                </a:solidFill>
              </a:uFill>
              <a:latin typeface="Arial"/>
            </a:endParaRPr>
          </a:p>
        </p:txBody>
      </p:sp>
      <p:pic>
        <p:nvPicPr>
          <p:cNvPr id="48" name="Imagem 2" descr=""/>
          <p:cNvPicPr/>
          <p:nvPr/>
        </p:nvPicPr>
        <p:blipFill>
          <a:blip r:embed="rId1"/>
          <a:stretch/>
        </p:blipFill>
        <p:spPr>
          <a:xfrm>
            <a:off x="0" y="-34560"/>
            <a:ext cx="32403600" cy="5400360"/>
          </a:xfrm>
          <a:prstGeom prst="rect">
            <a:avLst/>
          </a:prstGeom>
          <a:ln>
            <a:noFill/>
          </a:ln>
        </p:spPr>
      </p:pic>
    </p:spTree>
  </p:cSld>
  <p:timing>
    <p:tnLst>
      <p:par>
        <p:cTn id="1" dur="indefinite" restart="never" nodeType="tmRoot">
          <p:childTnLst>
            <p:seq>
              <p:cTn id="2" nodeType="mainSeq"/>
              <p:prevCondLst>
                <p:cond delay="0" evt="onPrev">
                  <p:tgtEl>
                    <p:sldTgt/>
                  </p:tgtEl>
                </p:cond>
              </p:prevCondLst>
              <p:nextCondLst>
                <p:cond delay="0"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/>
        <a:ea typeface="DejaVu Sans"/>
        <a:cs typeface="DejaVu Sans"/>
      </a:majorFont>
      <a:minorFont>
        <a:latin typeface="Arial"/>
        <a:ea typeface="DejaVu Sans"/>
        <a:cs typeface="DejaVu Sans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73</TotalTime>
  <Application>LibreOffice/5.2.0.4$Windows_x86 LibreOffice_project/066b007f5ebcc236395c7d282ba488bca6720265</Application>
  <Words>86</Words>
  <Paragraphs>36</Paragraphs>
  <Company>Microsoft</Company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2018-09-13T12:47:48Z</dcterms:created>
  <dc:creator>Raquel Weber</dc:creator>
  <dc:description/>
  <dc:language>pt-BR</dc:language>
  <cp:lastModifiedBy>Admin</cp:lastModifiedBy>
  <dcterms:modified xsi:type="dcterms:W3CDTF">2019-07-26T01:11:38Z</dcterms:modified>
  <cp:revision>11</cp:revision>
  <dc:subject/>
  <dc:title>Apresentação do PowerPoint</dc:title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AppVersion">
    <vt:lpwstr>15.0000</vt:lpwstr>
  </property>
  <property fmtid="{D5CDD505-2E9C-101B-9397-08002B2CF9AE}" pid="3" name="Company">
    <vt:lpwstr>Microsoft</vt:lpwstr>
  </property>
  <property fmtid="{D5CDD505-2E9C-101B-9397-08002B2CF9AE}" pid="4" name="HiddenSlides">
    <vt:i4>0</vt:i4>
  </property>
  <property fmtid="{D5CDD505-2E9C-101B-9397-08002B2CF9AE}" pid="5" name="HyperlinksChanged">
    <vt:bool>0</vt:bool>
  </property>
  <property fmtid="{D5CDD505-2E9C-101B-9397-08002B2CF9AE}" pid="6" name="LinksUpToDate">
    <vt:bool>0</vt:bool>
  </property>
  <property fmtid="{D5CDD505-2E9C-101B-9397-08002B2CF9AE}" pid="7" name="MMClips">
    <vt:i4>0</vt:i4>
  </property>
  <property fmtid="{D5CDD505-2E9C-101B-9397-08002B2CF9AE}" pid="8" name="Notes">
    <vt:i4>1</vt:i4>
  </property>
  <property fmtid="{D5CDD505-2E9C-101B-9397-08002B2CF9AE}" pid="9" name="PresentationFormat">
    <vt:lpwstr>Personalizar</vt:lpwstr>
  </property>
  <property fmtid="{D5CDD505-2E9C-101B-9397-08002B2CF9AE}" pid="10" name="ScaleCrop">
    <vt:bool>0</vt:bool>
  </property>
  <property fmtid="{D5CDD505-2E9C-101B-9397-08002B2CF9AE}" pid="11" name="ShareDoc">
    <vt:bool>0</vt:bool>
  </property>
  <property fmtid="{D5CDD505-2E9C-101B-9397-08002B2CF9AE}" pid="12" name="Slides">
    <vt:i4>1</vt:i4>
  </property>
</Properties>
</file>