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2404050" cy="432054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37ADE9D-230E-4AE8-A424-88C7786C8A22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" name="" descr=""/>
          <p:cNvPicPr/>
          <p:nvPr/>
        </p:nvPicPr>
        <p:blipFill>
          <a:blip r:embed="rId2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  <p:pic>
        <p:nvPicPr>
          <p:cNvPr id="34" name="" descr=""/>
          <p:cNvPicPr/>
          <p:nvPr/>
        </p:nvPicPr>
        <p:blipFill>
          <a:blip r:embed="rId3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2880" cy="4292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2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5584680" y="5512680"/>
            <a:ext cx="21169800" cy="138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8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TÍTULO DO TRABALHO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1595600" y="7234200"/>
            <a:ext cx="914796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Nome do autor (instituição) – e-mail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4110120" y="10024920"/>
            <a:ext cx="24049800" cy="801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Resumo: 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onononononononononononononononononononononononononononononononononononononononono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Palavras-chave: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onononoononono, ononononono, ononononnon, onononoon.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-66240" y="42792480"/>
            <a:ext cx="32469840" cy="483840"/>
          </a:xfrm>
          <a:prstGeom prst="rect">
            <a:avLst/>
          </a:prstGeom>
          <a:solidFill>
            <a:srgbClr val="104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4110120" y="18904680"/>
            <a:ext cx="11514960" cy="1349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Problema de Pesquisa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ononononononononononoonononononnonononononononononononononononononononononononononononono?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Objetivo Geral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onononononnononononoonononononononnonononononononononononononononononononononononononononononononononon.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Objetivos Específicos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32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oononononononononnonononoononononononon;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32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onononononononononnonononoonononononon;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32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onononononononoonnonononononnonononono;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32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onononononnonononoonononononnononoonon;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Referencial teórico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5" name="Table 6"/>
          <p:cNvGraphicFramePr/>
          <p:nvPr/>
        </p:nvGraphicFramePr>
        <p:xfrm>
          <a:off x="4251600" y="33043320"/>
          <a:ext cx="11232720" cy="8856360"/>
        </p:xfrm>
        <a:graphic>
          <a:graphicData uri="http://schemas.openxmlformats.org/drawingml/2006/table">
            <a:tbl>
              <a:tblPr/>
              <a:tblGrid>
                <a:gridCol w="5616360"/>
                <a:gridCol w="5616720"/>
              </a:tblGrid>
              <a:tr h="193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4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Tópico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4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Autor(es) de referência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235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820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820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820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964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CustomShape 7"/>
          <p:cNvSpPr/>
          <p:nvPr/>
        </p:nvSpPr>
        <p:spPr>
          <a:xfrm>
            <a:off x="16645320" y="18785520"/>
            <a:ext cx="11514960" cy="232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Método (usado ou proposto)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onononononoononononon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Resultados (alcançados ou esperados)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ononononnononononoononononononon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Principais Referências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nononononononononononononononononononononononononononononononononononononononononononononononononononononononononononononononononononononononononononononononononononono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11561040" y="8177040"/>
            <a:ext cx="914796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Nome do autor (instituição) – e-mail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8" name="Imagem 2" descr=""/>
          <p:cNvPicPr/>
          <p:nvPr/>
        </p:nvPicPr>
        <p:blipFill>
          <a:blip r:embed="rId1"/>
          <a:stretch/>
        </p:blipFill>
        <p:spPr>
          <a:xfrm>
            <a:off x="0" y="-34560"/>
            <a:ext cx="32403600" cy="5400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Application>LibreOffice/5.2.0.4$Windows_x86 LibreOffice_project/066b007f5ebcc236395c7d282ba488bca6720265</Application>
  <Words>86</Words>
  <Paragraphs>36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2018-09-13T12:47:48Z</dcterms:created>
  <dc:creator>Raquel Weber</dc:creator>
  <dc:description/>
  <dc:language>pt-BR</dc:language>
  <cp:lastModifiedBy>Admin</cp:lastModifiedBy>
  <dcterms:modified xsi:type="dcterms:W3CDTF">2019-07-26T01:11:38Z</dcterms:modified>
  <cp:revision>11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Personalizar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